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9574"/>
    <p:restoredTop sz="94695"/>
  </p:normalViewPr>
  <p:slideViewPr>
    <p:cSldViewPr snapToGrid="0" snapToObjects="1">
      <p:cViewPr varScale="1">
        <p:scale>
          <a:sx n="59" d="100"/>
          <a:sy n="59" d="100"/>
        </p:scale>
        <p:origin x="200" y="6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AA2865-CF33-324E-AAEB-47771025A2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C0A8354-C355-1543-8329-1C8EA11770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5D95F8-8F68-7B40-831F-F9C49DD4DA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4CE64-49FC-7040-A726-A8CA3082C911}" type="datetimeFigureOut">
              <a:rPr lang="en-US" smtClean="0"/>
              <a:t>2/15/21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71148F-32A5-4A43-A5AE-CE1EFF172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01B9FE-4322-E544-BB2A-0C24E3018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A2F49-A7B5-1A4C-9352-742E887A7E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1111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9B8E1E-403E-8846-A9F9-2A66801AC2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A54198-C8BC-B048-A655-E7593B3209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B54EE2-3318-014B-AFC6-5EDDA1EE1F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4CE64-49FC-7040-A726-A8CA3082C911}" type="datetimeFigureOut">
              <a:rPr lang="en-US" smtClean="0"/>
              <a:t>2/15/21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18C32D-BB4C-6A49-B41E-1AE858F29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436DB1-812C-BB41-A553-AEB5C96948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A2F49-A7B5-1A4C-9352-742E887A7E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7666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85B696-3286-594A-BB96-9E486CAEFE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39973B-35D2-684A-8081-C6439DAB56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E964D5-8B54-7643-B106-5C509F869C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4CE64-49FC-7040-A726-A8CA3082C911}" type="datetimeFigureOut">
              <a:rPr lang="en-US" smtClean="0"/>
              <a:t>2/15/21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6A9202-21A3-9146-A6A2-4F60036FB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223C55-3366-2444-B6B2-A9474E00E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A2F49-A7B5-1A4C-9352-742E887A7E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6481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85AE3-E5AE-B14B-B60F-675B984B66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DAC76C-DD91-EF42-A1E2-BE45965F0F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83A5E2-0DAA-F443-8DFC-DB332E78A0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4190EC-4655-B848-89D0-225BAC3D7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4CE64-49FC-7040-A726-A8CA3082C911}" type="datetimeFigureOut">
              <a:rPr lang="en-US" smtClean="0"/>
              <a:t>2/15/21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C425E-5F5A-924C-93AF-63DD91FD7F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F38CA6-3FDE-4645-BD78-445D20D36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A2F49-A7B5-1A4C-9352-742E887A7E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5560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3A6B81-D08A-6A40-AF5C-89B7249872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98BC8D-581C-5447-A623-66D597017B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C4C032-CD0A-7643-8CD8-AE7EE597C3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C0E9E31-42FF-6042-8A03-843743716B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2939481-F5D3-B748-A3B6-81458706FB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B177B19-9A2B-6242-B594-EE2EE632AE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4CE64-49FC-7040-A726-A8CA3082C911}" type="datetimeFigureOut">
              <a:rPr lang="en-US" smtClean="0"/>
              <a:t>2/15/21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1FAD546-CF03-1640-AB1A-AB92DF32F4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E6422F6-7263-5149-ADEC-D268C19998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A2F49-A7B5-1A4C-9352-742E887A7E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4505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6409CB-D90C-AA49-9E69-7BFC39F7DA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664B20-E453-9F49-80B8-BCCDDD6AB9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4CE64-49FC-7040-A726-A8CA3082C911}" type="datetimeFigureOut">
              <a:rPr lang="en-US" smtClean="0"/>
              <a:t>2/15/21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2AB9E55-199B-1A46-AF01-FE776B3E4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90763FE-87A5-BD47-804F-8AEC8439F9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A2F49-A7B5-1A4C-9352-742E887A7E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38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410DCDE-8474-554A-9433-AA7189FCD0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4CE64-49FC-7040-A726-A8CA3082C911}" type="datetimeFigureOut">
              <a:rPr lang="en-US" smtClean="0"/>
              <a:t>2/15/21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53519C7-2CAC-8241-9FA3-716D7DD1A9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08DECD-6E8F-D04E-AA9B-AF871A00D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A2F49-A7B5-1A4C-9352-742E887A7E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8655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717C60-3F88-984C-BFEC-B0390A1BC5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64DAB0-9E76-3D44-A256-4DD96E1F2F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583277-EAC6-6146-9860-D3B3B80273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AED509-A456-4645-A5D0-FDDFE4764E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4CE64-49FC-7040-A726-A8CA3082C911}" type="datetimeFigureOut">
              <a:rPr lang="en-US" smtClean="0"/>
              <a:t>2/15/21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15A72B-73C3-E24F-A057-31984EB3EA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97D2B6-AE22-AC4C-817A-96DE275337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A2F49-A7B5-1A4C-9352-742E887A7E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0880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5893CC-DAEC-A04B-A453-9830497008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401D139-C393-E641-8832-C5274ABAD6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EEB1A5-A029-E848-B076-505DB07299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4520AF-1752-A145-9C4E-A12A0204B5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4CE64-49FC-7040-A726-A8CA3082C911}" type="datetimeFigureOut">
              <a:rPr lang="en-US" smtClean="0"/>
              <a:t>2/15/21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9D69B1-79D1-194B-BEDF-E4767EB539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AA9737-E2CF-D84B-9F09-AC68FE70B7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A2F49-A7B5-1A4C-9352-742E887A7E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0772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9C67A-EA3E-5540-8E57-125B8D2DCB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90BA0D-6BD8-A240-9EE7-68D2A7EAD5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516F49-35D0-E84C-AFA3-B8F348DFBE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4CE64-49FC-7040-A726-A8CA3082C911}" type="datetimeFigureOut">
              <a:rPr lang="en-US" smtClean="0"/>
              <a:t>2/15/21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ABD9BD-1EB1-6241-ACA0-9B8DDE8A79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5A32D2-2419-BF4F-AE53-928FB8EB85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A2F49-A7B5-1A4C-9352-742E887A7E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1751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FDC0335-1D31-F84E-B8A5-63B19CA71CF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8B99F99-C689-DF40-9DFB-691217B57D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9E7D54-BE8F-EF45-A589-0838DA1A65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4CE64-49FC-7040-A726-A8CA3082C911}" type="datetimeFigureOut">
              <a:rPr lang="en-US" smtClean="0"/>
              <a:t>2/15/21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DC2C7E-EE75-8846-9B3D-1E5DADC6B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AE7F1F-FA55-0D48-A740-CB17A054DE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A2F49-A7B5-1A4C-9352-742E887A7E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47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3C59C75-AA32-194D-A0EC-ACC66555E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BD7D2A-5A84-2C4A-84F9-AD9C444DD1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D65413-2A56-4C46-9F93-12DC4258D5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14CE64-49FC-7040-A726-A8CA3082C911}" type="datetimeFigureOut">
              <a:rPr lang="en-US" smtClean="0"/>
              <a:t>2/15/21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63EFF9-89FB-EE4D-A8C6-90A9531E2A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0A48C9-FCBA-2149-966E-F96DA1DC94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A2F49-A7B5-1A4C-9352-742E887A7E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306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tif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215D9AD-2B40-9944-9AFB-0AB7CB3EE26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68000"/>
          </a:blip>
          <a:stretch>
            <a:fillRect/>
          </a:stretch>
        </p:blipFill>
        <p:spPr>
          <a:xfrm>
            <a:off x="-150862" y="-710307"/>
            <a:ext cx="12981490" cy="862468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DE98200-B46F-E942-BA6C-ACF9029F82B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Flower on the Water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6E676A-5085-F94D-BE7E-3DF9394641E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John Williamson</a:t>
            </a:r>
          </a:p>
        </p:txBody>
      </p:sp>
      <p:pic>
        <p:nvPicPr>
          <p:cNvPr id="6" name="john_williamson_flower_on_the_water_official_video_2957493566617956594.mp3">
            <a:hlinkClick r:id="" action="ppaction://media"/>
            <a:extLst>
              <a:ext uri="{FF2B5EF4-FFF2-40B4-BE49-F238E27FC236}">
                <a16:creationId xmlns:a16="http://schemas.microsoft.com/office/drawing/2014/main" id="{6303AD67-0F57-0140-9478-5AD8382B5DE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55600" y="48306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5651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000"/>
    </mc:Choice>
    <mc:Fallback>
      <p:transition spd="slow" advTm="1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71BE480-FFB6-0247-94BC-DAB9916C694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8000"/>
          </a:blip>
          <a:stretch>
            <a:fillRect/>
          </a:stretch>
        </p:blipFill>
        <p:spPr>
          <a:xfrm>
            <a:off x="-404862" y="-642574"/>
            <a:ext cx="12981490" cy="8624689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302868-A692-EE43-AD57-BE4DBF5204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494101"/>
            <a:ext cx="12576627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AU" sz="4800" dirty="0">
                <a:latin typeface="Segoe Print" panose="02000800000000000000" pitchFamily="2" charset="0"/>
              </a:rPr>
              <a:t>To hear your voice, to see you smile</a:t>
            </a:r>
            <a:br>
              <a:rPr lang="en-AU" sz="4800" dirty="0">
                <a:latin typeface="Segoe Print" panose="02000800000000000000" pitchFamily="2" charset="0"/>
              </a:rPr>
            </a:br>
            <a:r>
              <a:rPr lang="en-AU" sz="4800" dirty="0">
                <a:latin typeface="Segoe Print" panose="02000800000000000000" pitchFamily="2" charset="0"/>
              </a:rPr>
              <a:t>To sit and talk to you awhile</a:t>
            </a:r>
            <a:br>
              <a:rPr lang="en-AU" sz="4800" dirty="0">
                <a:latin typeface="Segoe Print" panose="02000800000000000000" pitchFamily="2" charset="0"/>
              </a:rPr>
            </a:br>
            <a:r>
              <a:rPr lang="en-AU" sz="4800" dirty="0">
                <a:latin typeface="Segoe Print" panose="02000800000000000000" pitchFamily="2" charset="0"/>
              </a:rPr>
              <a:t>To be together the same old way</a:t>
            </a:r>
            <a:br>
              <a:rPr lang="en-AU" sz="4800" dirty="0">
                <a:latin typeface="Segoe Print" panose="02000800000000000000" pitchFamily="2" charset="0"/>
              </a:rPr>
            </a:br>
            <a:r>
              <a:rPr lang="en-AU" sz="4800" dirty="0">
                <a:latin typeface="Segoe Print" panose="02000800000000000000" pitchFamily="2" charset="0"/>
              </a:rPr>
              <a:t>That would be our greatest wish today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79606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000"/>
    </mc:Choice>
    <mc:Fallback>
      <p:transition spd="slow" advTm="15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71BE480-FFB6-0247-94BC-DAB9916C694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8000"/>
          </a:blip>
          <a:stretch>
            <a:fillRect/>
          </a:stretch>
        </p:blipFill>
        <p:spPr>
          <a:xfrm>
            <a:off x="-404862" y="-642574"/>
            <a:ext cx="12981490" cy="8624689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302868-A692-EE43-AD57-BE4DBF5204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494101"/>
            <a:ext cx="12576627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AU" sz="4800" dirty="0">
                <a:latin typeface="Segoe Print" panose="02000800000000000000" pitchFamily="2" charset="0"/>
              </a:rPr>
              <a:t>To hear you laugh, to hear you cry</a:t>
            </a:r>
            <a:br>
              <a:rPr lang="en-AU" sz="4800" dirty="0">
                <a:latin typeface="Segoe Print" panose="02000800000000000000" pitchFamily="2" charset="0"/>
              </a:rPr>
            </a:br>
            <a:r>
              <a:rPr lang="en-AU" sz="4800" dirty="0">
                <a:latin typeface="Segoe Print" panose="02000800000000000000" pitchFamily="2" charset="0"/>
              </a:rPr>
              <a:t>Or just a chance to say 'goodbye'</a:t>
            </a:r>
            <a:br>
              <a:rPr lang="en-AU" sz="4800" dirty="0">
                <a:latin typeface="Segoe Print" panose="02000800000000000000" pitchFamily="2" charset="0"/>
              </a:rPr>
            </a:br>
            <a:r>
              <a:rPr lang="en-AU" sz="4800" dirty="0">
                <a:latin typeface="Segoe Print" panose="02000800000000000000" pitchFamily="2" charset="0"/>
              </a:rPr>
              <a:t>To say the things we didn't say</a:t>
            </a:r>
            <a:br>
              <a:rPr lang="en-AU" sz="4800" dirty="0">
                <a:latin typeface="Segoe Print" panose="02000800000000000000" pitchFamily="2" charset="0"/>
              </a:rPr>
            </a:br>
            <a:r>
              <a:rPr lang="en-AU" sz="4800" dirty="0">
                <a:latin typeface="Segoe Print" panose="02000800000000000000" pitchFamily="2" charset="0"/>
              </a:rPr>
              <a:t>That would be our greatest wish today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9705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000"/>
    </mc:Choice>
    <mc:Fallback>
      <p:transition spd="slow" advTm="15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71BE480-FFB6-0247-94BC-DAB9916C694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8000"/>
          </a:blip>
          <a:stretch>
            <a:fillRect/>
          </a:stretch>
        </p:blipFill>
        <p:spPr>
          <a:xfrm>
            <a:off x="-404862" y="-642574"/>
            <a:ext cx="12981490" cy="8624689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302868-A692-EE43-AD57-BE4DBF5204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202431" y="1138501"/>
            <a:ext cx="12576627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AU" sz="4800" dirty="0">
                <a:latin typeface="Segoe Print" panose="02000800000000000000" pitchFamily="2" charset="0"/>
              </a:rPr>
              <a:t>But all we can do is throw a flower on the water</a:t>
            </a:r>
            <a:br>
              <a:rPr lang="en-AU" sz="4800" dirty="0">
                <a:latin typeface="Segoe Print" panose="02000800000000000000" pitchFamily="2" charset="0"/>
              </a:rPr>
            </a:br>
            <a:r>
              <a:rPr lang="en-AU" sz="4800" dirty="0">
                <a:latin typeface="Segoe Print" panose="02000800000000000000" pitchFamily="2" charset="0"/>
              </a:rPr>
              <a:t>Look for the sun through the rain</a:t>
            </a:r>
            <a:br>
              <a:rPr lang="en-AU" sz="4800" dirty="0">
                <a:latin typeface="Segoe Print" panose="02000800000000000000" pitchFamily="2" charset="0"/>
              </a:rPr>
            </a:br>
            <a:r>
              <a:rPr lang="en-AU" sz="4800" dirty="0">
                <a:latin typeface="Segoe Print" panose="02000800000000000000" pitchFamily="2" charset="0"/>
              </a:rPr>
              <a:t>Lay a little frangipani gentle on the water</a:t>
            </a:r>
            <a:br>
              <a:rPr lang="en-AU" sz="4800" dirty="0">
                <a:latin typeface="Segoe Print" panose="02000800000000000000" pitchFamily="2" charset="0"/>
              </a:rPr>
            </a:br>
            <a:r>
              <a:rPr lang="en-AU" sz="4800" dirty="0">
                <a:latin typeface="Segoe Print" panose="02000800000000000000" pitchFamily="2" charset="0"/>
              </a:rPr>
              <a:t>Remember how we loved you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92033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5000"/>
    </mc:Choice>
    <mc:Fallback>
      <p:transition spd="slow" advTm="25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71BE480-FFB6-0247-94BC-DAB9916C694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8000"/>
          </a:blip>
          <a:stretch>
            <a:fillRect/>
          </a:stretch>
        </p:blipFill>
        <p:spPr>
          <a:xfrm>
            <a:off x="-404862" y="-642574"/>
            <a:ext cx="12981490" cy="8624689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302868-A692-EE43-AD57-BE4DBF5204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202431" y="1138501"/>
            <a:ext cx="12576627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AU" sz="4800" dirty="0">
                <a:latin typeface="Segoe Print" panose="02000800000000000000" pitchFamily="2" charset="0"/>
              </a:rPr>
              <a:t>To comb your hair, to lace your shoes</a:t>
            </a:r>
            <a:br>
              <a:rPr lang="en-AU" sz="4800" dirty="0">
                <a:latin typeface="Segoe Print" panose="02000800000000000000" pitchFamily="2" charset="0"/>
              </a:rPr>
            </a:br>
            <a:r>
              <a:rPr lang="en-AU" sz="4800" dirty="0">
                <a:latin typeface="Segoe Print" panose="02000800000000000000" pitchFamily="2" charset="0"/>
              </a:rPr>
              <a:t>Buy some flowers, let you choose</a:t>
            </a:r>
            <a:br>
              <a:rPr lang="en-AU" sz="4800" dirty="0">
                <a:latin typeface="Segoe Print" panose="02000800000000000000" pitchFamily="2" charset="0"/>
              </a:rPr>
            </a:br>
            <a:r>
              <a:rPr lang="en-AU" sz="4800" dirty="0">
                <a:latin typeface="Segoe Print" panose="02000800000000000000" pitchFamily="2" charset="0"/>
              </a:rPr>
              <a:t>A phone call when you're away</a:t>
            </a:r>
            <a:br>
              <a:rPr lang="en-AU" sz="4800" dirty="0">
                <a:latin typeface="Segoe Print" panose="02000800000000000000" pitchFamily="2" charset="0"/>
              </a:rPr>
            </a:br>
            <a:r>
              <a:rPr lang="en-AU" sz="4800" dirty="0">
                <a:latin typeface="Segoe Print" panose="02000800000000000000" pitchFamily="2" charset="0"/>
              </a:rPr>
              <a:t>Just to see if you're okay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84212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000"/>
    </mc:Choice>
    <mc:Fallback>
      <p:transition spd="slow" advTm="15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71BE480-FFB6-0247-94BC-DAB9916C694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8000"/>
          </a:blip>
          <a:stretch>
            <a:fillRect/>
          </a:stretch>
        </p:blipFill>
        <p:spPr>
          <a:xfrm>
            <a:off x="-404862" y="-642574"/>
            <a:ext cx="12981490" cy="8624689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302868-A692-EE43-AD57-BE4DBF5204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202431" y="1138501"/>
            <a:ext cx="12576627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AU" sz="4800" dirty="0">
                <a:latin typeface="Segoe Print" panose="02000800000000000000" pitchFamily="2" charset="0"/>
              </a:rPr>
              <a:t>To hear your voice, to see you smile</a:t>
            </a:r>
            <a:br>
              <a:rPr lang="en-AU" sz="4800" dirty="0">
                <a:latin typeface="Segoe Print" panose="02000800000000000000" pitchFamily="2" charset="0"/>
              </a:rPr>
            </a:br>
            <a:r>
              <a:rPr lang="en-AU" sz="4800" dirty="0">
                <a:latin typeface="Segoe Print" panose="02000800000000000000" pitchFamily="2" charset="0"/>
              </a:rPr>
              <a:t>To sit and talk to you awhile</a:t>
            </a:r>
            <a:br>
              <a:rPr lang="en-AU" sz="4800" dirty="0">
                <a:latin typeface="Segoe Print" panose="02000800000000000000" pitchFamily="2" charset="0"/>
              </a:rPr>
            </a:br>
            <a:r>
              <a:rPr lang="en-AU" sz="4800" dirty="0">
                <a:latin typeface="Segoe Print" panose="02000800000000000000" pitchFamily="2" charset="0"/>
              </a:rPr>
              <a:t>To be together the same old way</a:t>
            </a:r>
            <a:br>
              <a:rPr lang="en-AU" sz="4800" dirty="0">
                <a:latin typeface="Segoe Print" panose="02000800000000000000" pitchFamily="2" charset="0"/>
              </a:rPr>
            </a:br>
            <a:r>
              <a:rPr lang="en-AU" sz="4800" dirty="0">
                <a:latin typeface="Segoe Print" panose="02000800000000000000" pitchFamily="2" charset="0"/>
              </a:rPr>
              <a:t>That would be our greatest wish today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87097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000"/>
    </mc:Choice>
    <mc:Fallback>
      <p:transition spd="slow" advTm="15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71BE480-FFB6-0247-94BC-DAB9916C694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8000"/>
          </a:blip>
          <a:stretch>
            <a:fillRect/>
          </a:stretch>
        </p:blipFill>
        <p:spPr>
          <a:xfrm>
            <a:off x="-404862" y="-642574"/>
            <a:ext cx="12981490" cy="8624689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302868-A692-EE43-AD57-BE4DBF5204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202431" y="728134"/>
            <a:ext cx="12576627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AU" sz="4800" dirty="0">
                <a:latin typeface="Segoe Print" panose="02000800000000000000" pitchFamily="2" charset="0"/>
              </a:rPr>
              <a:t>But all we can do is throw a flower on the water</a:t>
            </a:r>
            <a:br>
              <a:rPr lang="en-AU" sz="4800" dirty="0">
                <a:latin typeface="Segoe Print" panose="02000800000000000000" pitchFamily="2" charset="0"/>
              </a:rPr>
            </a:br>
            <a:r>
              <a:rPr lang="en-AU" sz="4800" dirty="0">
                <a:latin typeface="Segoe Print" panose="02000800000000000000" pitchFamily="2" charset="0"/>
              </a:rPr>
              <a:t>Look for the sun through the rain</a:t>
            </a:r>
            <a:br>
              <a:rPr lang="en-AU" sz="4800" dirty="0">
                <a:latin typeface="Segoe Print" panose="02000800000000000000" pitchFamily="2" charset="0"/>
              </a:rPr>
            </a:br>
            <a:r>
              <a:rPr lang="en-AU" sz="4800" dirty="0">
                <a:latin typeface="Segoe Print" panose="02000800000000000000" pitchFamily="2" charset="0"/>
              </a:rPr>
              <a:t>Lay a little frangipani gentle on the water</a:t>
            </a:r>
            <a:br>
              <a:rPr lang="en-AU" sz="4800" dirty="0">
                <a:latin typeface="Segoe Print" panose="02000800000000000000" pitchFamily="2" charset="0"/>
              </a:rPr>
            </a:br>
            <a:r>
              <a:rPr lang="en-AU" sz="4800" dirty="0">
                <a:latin typeface="Segoe Print" panose="02000800000000000000" pitchFamily="2" charset="0"/>
              </a:rPr>
              <a:t>Remember how we loved you</a:t>
            </a:r>
          </a:p>
          <a:p>
            <a:pPr marL="0" indent="0">
              <a:buNone/>
            </a:pPr>
            <a:r>
              <a:rPr lang="en-AU" sz="4800" dirty="0">
                <a:latin typeface="Segoe Print" panose="02000800000000000000" pitchFamily="2" charset="0"/>
              </a:rPr>
              <a:t>Remember how we loved you</a:t>
            </a:r>
          </a:p>
        </p:txBody>
      </p:sp>
    </p:spTree>
    <p:extLst>
      <p:ext uri="{BB962C8B-B14F-4D97-AF65-F5344CB8AC3E}">
        <p14:creationId xmlns:p14="http://schemas.microsoft.com/office/powerpoint/2010/main" val="1562988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000"/>
    </mc:Choice>
    <mc:Fallback>
      <p:transition spd="slow" advTm="50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71BE480-FFB6-0247-94BC-DAB9916C694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8000"/>
          </a:blip>
          <a:stretch>
            <a:fillRect/>
          </a:stretch>
        </p:blipFill>
        <p:spPr>
          <a:xfrm>
            <a:off x="-404862" y="-642574"/>
            <a:ext cx="12981490" cy="8624689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302868-A692-EE43-AD57-BE4DBF5204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439" y="389467"/>
            <a:ext cx="11831561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AU" sz="4400" dirty="0">
                <a:ln>
                  <a:solidFill>
                    <a:srgbClr val="FFFF00"/>
                  </a:solidFill>
                </a:ln>
                <a:latin typeface="Segoe Print" panose="02000800000000000000" pitchFamily="2" charset="0"/>
              </a:rPr>
              <a:t>All we can do is throw a flower on the water</a:t>
            </a:r>
          </a:p>
          <a:p>
            <a:pPr marL="0" indent="0">
              <a:buNone/>
            </a:pPr>
            <a:r>
              <a:rPr lang="en-AU" sz="4400" dirty="0">
                <a:ln>
                  <a:solidFill>
                    <a:srgbClr val="00B0F0"/>
                  </a:solidFill>
                </a:ln>
                <a:latin typeface="Segoe Print" panose="02000800000000000000" pitchFamily="2" charset="0"/>
              </a:rPr>
              <a:t>(Remember how we loved you)</a:t>
            </a:r>
            <a:br>
              <a:rPr lang="en-AU" sz="4400" dirty="0">
                <a:latin typeface="Segoe Print" panose="02000800000000000000" pitchFamily="2" charset="0"/>
              </a:rPr>
            </a:br>
            <a:r>
              <a:rPr lang="en-AU" sz="4400" dirty="0">
                <a:ln>
                  <a:solidFill>
                    <a:srgbClr val="FFFF00"/>
                  </a:solidFill>
                </a:ln>
                <a:latin typeface="Segoe Print" panose="02000800000000000000" pitchFamily="2" charset="0"/>
              </a:rPr>
              <a:t>Look for the sun through the rain</a:t>
            </a:r>
          </a:p>
          <a:p>
            <a:pPr marL="0" indent="0">
              <a:buNone/>
            </a:pPr>
            <a:r>
              <a:rPr lang="en-AU" sz="4400" dirty="0">
                <a:ln>
                  <a:solidFill>
                    <a:srgbClr val="00B0F0"/>
                  </a:solidFill>
                </a:ln>
                <a:latin typeface="Segoe Print" panose="02000800000000000000" pitchFamily="2" charset="0"/>
              </a:rPr>
              <a:t>(Remember how we loved you)</a:t>
            </a:r>
            <a:br>
              <a:rPr lang="en-AU" sz="4400" dirty="0">
                <a:latin typeface="Segoe Print" panose="02000800000000000000" pitchFamily="2" charset="0"/>
              </a:rPr>
            </a:br>
            <a:r>
              <a:rPr lang="en-AU" sz="4400" dirty="0">
                <a:ln>
                  <a:solidFill>
                    <a:srgbClr val="FFFF00"/>
                  </a:solidFill>
                </a:ln>
                <a:latin typeface="Segoe Print" panose="02000800000000000000" pitchFamily="2" charset="0"/>
              </a:rPr>
              <a:t>All we can do is throw a flower on the water</a:t>
            </a:r>
          </a:p>
          <a:p>
            <a:pPr marL="0" indent="0">
              <a:buNone/>
            </a:pPr>
            <a:br>
              <a:rPr lang="en-AU" sz="4400" dirty="0">
                <a:latin typeface="Segoe Print" panose="02000800000000000000" pitchFamily="2" charset="0"/>
              </a:rPr>
            </a:br>
            <a:r>
              <a:rPr lang="en-AU" sz="4400" dirty="0">
                <a:latin typeface="Segoe Print" panose="02000800000000000000" pitchFamily="2" charset="0"/>
              </a:rPr>
              <a:t>Remember how we loved you</a:t>
            </a:r>
          </a:p>
          <a:p>
            <a:pPr marL="0" indent="0">
              <a:buNone/>
            </a:pPr>
            <a:r>
              <a:rPr lang="en-AU" sz="4400" dirty="0">
                <a:latin typeface="Segoe Print" panose="02000800000000000000" pitchFamily="2" charset="0"/>
              </a:rPr>
              <a:t>Remember how we loved you</a:t>
            </a:r>
          </a:p>
        </p:txBody>
      </p:sp>
    </p:spTree>
    <p:extLst>
      <p:ext uri="{BB962C8B-B14F-4D97-AF65-F5344CB8AC3E}">
        <p14:creationId xmlns:p14="http://schemas.microsoft.com/office/powerpoint/2010/main" val="18860620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0000"/>
    </mc:Choice>
    <mc:Fallback>
      <p:transition spd="slow" advTm="6000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2357</TotalTime>
  <Words>84</Words>
  <Application>Microsoft Macintosh PowerPoint</Application>
  <PresentationFormat>Widescreen</PresentationFormat>
  <Paragraphs>14</Paragraphs>
  <Slides>8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Segoe Print</vt:lpstr>
      <vt:lpstr>Office Theme</vt:lpstr>
      <vt:lpstr>Flower on the Water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Flower on the Water</dc:title>
  <dc:creator>GAUNT Jennifer [Success Primary School]</dc:creator>
  <cp:lastModifiedBy>GAUNT Jennifer [Success Primary School]</cp:lastModifiedBy>
  <cp:revision>14</cp:revision>
  <dcterms:created xsi:type="dcterms:W3CDTF">2021-02-09T03:22:10Z</dcterms:created>
  <dcterms:modified xsi:type="dcterms:W3CDTF">2021-02-16T08:31:09Z</dcterms:modified>
</cp:coreProperties>
</file>