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073"/>
  </p:normalViewPr>
  <p:slideViewPr>
    <p:cSldViewPr snapToGrid="0" snapToObjects="1">
      <p:cViewPr varScale="1">
        <p:scale>
          <a:sx n="94" d="100"/>
          <a:sy n="94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A6E7F-C17F-E947-9458-068BB23AA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Everyday People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F056B-F862-9A47-A439-5603883072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Sly and the Family Stone</a:t>
            </a:r>
          </a:p>
        </p:txBody>
      </p:sp>
      <p:pic>
        <p:nvPicPr>
          <p:cNvPr id="5" name="Sly &amp; The Family Stone - Everyday People (Audio).mp3">
            <a:hlinkClick r:id="" action="ppaction://media"/>
            <a:extLst>
              <a:ext uri="{FF2B5EF4-FFF2-40B4-BE49-F238E27FC236}">
                <a16:creationId xmlns:a16="http://schemas.microsoft.com/office/drawing/2014/main" id="{C305B3BE-653F-3E46-AE0E-D6DD11104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904" y="15657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2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C1F56-6681-4747-9C45-880FC592A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70619"/>
            <a:ext cx="9613861" cy="35993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sz="4000" dirty="0"/>
              <a:t>Sometimes I'm right and I can be wrong</a:t>
            </a:r>
            <a:br>
              <a:rPr lang="en-AU" sz="4000" dirty="0"/>
            </a:br>
            <a:r>
              <a:rPr lang="en-AU" sz="4000" dirty="0"/>
              <a:t>My own beliefs are in my song</a:t>
            </a:r>
            <a:br>
              <a:rPr lang="en-AU" sz="4000" dirty="0"/>
            </a:br>
            <a:r>
              <a:rPr lang="en-AU" sz="4000" dirty="0"/>
              <a:t>The butcher, the banker, the drummer and then</a:t>
            </a:r>
            <a:br>
              <a:rPr lang="en-AU" sz="4000" dirty="0"/>
            </a:br>
            <a:r>
              <a:rPr lang="en-AU" sz="4000" dirty="0"/>
              <a:t>Makes no difference what group I'm in</a:t>
            </a:r>
          </a:p>
          <a:p>
            <a:pPr marL="0" indent="0">
              <a:buNone/>
            </a:pPr>
            <a:br>
              <a:rPr lang="en-AU" sz="4000" dirty="0"/>
            </a:br>
            <a:r>
              <a:rPr lang="en-AU" sz="4000" dirty="0"/>
              <a:t>I am everyday people, yeah yeah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1675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6000"/>
    </mc:Choice>
    <mc:Fallback>
      <p:transition spd="slow" advClick="0" advTm="26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dirty="0"/>
              <a:t>There is a blue one who can't accept</a:t>
            </a:r>
            <a:br>
              <a:rPr lang="en-AU" sz="4000" dirty="0"/>
            </a:br>
            <a:r>
              <a:rPr lang="en-AU" sz="4000" dirty="0"/>
              <a:t>The green one for living with</a:t>
            </a:r>
            <a:br>
              <a:rPr lang="en-AU" sz="4000" dirty="0"/>
            </a:br>
            <a:r>
              <a:rPr lang="en-AU" sz="4000" dirty="0"/>
              <a:t>A fat one </a:t>
            </a:r>
            <a:r>
              <a:rPr lang="en-AU" sz="4000" dirty="0" err="1"/>
              <a:t>tryin</a:t>
            </a:r>
            <a:r>
              <a:rPr lang="en-AU" sz="4000" dirty="0"/>
              <a:t>' to be a skinny one</a:t>
            </a:r>
            <a:br>
              <a:rPr lang="en-AU" sz="4000" dirty="0"/>
            </a:br>
            <a:r>
              <a:rPr lang="en-AU" sz="4000" dirty="0"/>
              <a:t>Different strokes for different folks</a:t>
            </a:r>
            <a:br>
              <a:rPr lang="en-AU" sz="4000" dirty="0"/>
            </a:br>
            <a:r>
              <a:rPr lang="en-AU" sz="4000" dirty="0"/>
              <a:t>And so on and so on and </a:t>
            </a:r>
            <a:r>
              <a:rPr lang="en-AU" sz="4000" dirty="0" err="1"/>
              <a:t>scooby</a:t>
            </a:r>
            <a:r>
              <a:rPr lang="en-AU" sz="4000" dirty="0"/>
              <a:t> dooby dooby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9963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7500"/>
    </mc:Choice>
    <mc:Fallback>
      <p:transition spd="slow" advClick="0" advTm="17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800" dirty="0"/>
              <a:t>Ooh </a:t>
            </a:r>
            <a:r>
              <a:rPr lang="en-AU" sz="4800" dirty="0" err="1"/>
              <a:t>sha</a:t>
            </a:r>
            <a:r>
              <a:rPr lang="en-AU" sz="4800" dirty="0"/>
              <a:t> </a:t>
            </a:r>
            <a:r>
              <a:rPr lang="en-AU" sz="4800" dirty="0" err="1"/>
              <a:t>sha</a:t>
            </a:r>
            <a:br>
              <a:rPr lang="en-AU" sz="4800" dirty="0"/>
            </a:br>
            <a:r>
              <a:rPr lang="en-AU" sz="4800" dirty="0"/>
              <a:t>We got to live together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6454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500"/>
    </mc:Choice>
    <mc:Fallback>
      <p:transition spd="slow" advClick="0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dirty="0"/>
              <a:t>I am no better and neither are you</a:t>
            </a:r>
            <a:br>
              <a:rPr lang="en-AU" sz="4000" dirty="0"/>
            </a:br>
            <a:r>
              <a:rPr lang="en-AU" sz="4000" dirty="0"/>
              <a:t>We are the same whatever we do</a:t>
            </a:r>
            <a:br>
              <a:rPr lang="en-AU" sz="4000" dirty="0"/>
            </a:br>
            <a:r>
              <a:rPr lang="en-AU" sz="4000" dirty="0"/>
              <a:t>You love me you hate me</a:t>
            </a:r>
            <a:br>
              <a:rPr lang="en-AU" sz="4000" dirty="0"/>
            </a:br>
            <a:r>
              <a:rPr lang="en-AU" sz="4000" dirty="0"/>
              <a:t>You know me and then</a:t>
            </a:r>
            <a:br>
              <a:rPr lang="en-AU" sz="4000" dirty="0"/>
            </a:br>
            <a:r>
              <a:rPr lang="en-AU" sz="4000" dirty="0"/>
              <a:t>You can't figure out the bag I'm in</a:t>
            </a:r>
          </a:p>
          <a:p>
            <a:pPr marL="0" indent="0">
              <a:buNone/>
            </a:pPr>
            <a:br>
              <a:rPr lang="en-AU" sz="4000" dirty="0"/>
            </a:br>
            <a:r>
              <a:rPr lang="en-AU" sz="4000" dirty="0"/>
              <a:t>I am everyday people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00311676"/>
      </p:ext>
    </p:extLst>
  </p:cSld>
  <p:clrMapOvr>
    <a:masterClrMapping/>
  </p:clrMapOvr>
  <p:transition spd="slow" advClick="0" advTm="24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dirty="0"/>
              <a:t>There is a long hair</a:t>
            </a:r>
            <a:br>
              <a:rPr lang="en-AU" sz="4000" dirty="0"/>
            </a:br>
            <a:r>
              <a:rPr lang="en-AU" sz="4000" dirty="0"/>
              <a:t>That doesn't like the short hair</a:t>
            </a:r>
            <a:br>
              <a:rPr lang="en-AU" sz="4000" dirty="0"/>
            </a:br>
            <a:r>
              <a:rPr lang="en-AU" sz="4000" dirty="0"/>
              <a:t>For being such a rich one</a:t>
            </a:r>
            <a:br>
              <a:rPr lang="en-AU" sz="4000" dirty="0"/>
            </a:br>
            <a:r>
              <a:rPr lang="en-AU" sz="4000" dirty="0"/>
              <a:t>That will not help the poor one</a:t>
            </a:r>
            <a:br>
              <a:rPr lang="en-AU" sz="4000" dirty="0"/>
            </a:br>
            <a:r>
              <a:rPr lang="en-AU" sz="4000" dirty="0"/>
              <a:t>Different strokes for different folks</a:t>
            </a:r>
            <a:br>
              <a:rPr lang="en-AU" sz="4000" dirty="0"/>
            </a:br>
            <a:r>
              <a:rPr lang="en-AU" sz="4000" dirty="0"/>
              <a:t>And so on and so on </a:t>
            </a:r>
            <a:r>
              <a:rPr lang="en-AU" sz="4000" dirty="0" err="1"/>
              <a:t>scooby</a:t>
            </a:r>
            <a:r>
              <a:rPr lang="en-AU" sz="4000" dirty="0"/>
              <a:t> dooby dooby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1467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7000"/>
    </mc:Choice>
    <mc:Fallback>
      <p:transition spd="slow" advClick="0" advTm="1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800" dirty="0"/>
              <a:t>Ooh </a:t>
            </a:r>
            <a:r>
              <a:rPr lang="en-AU" sz="4800" dirty="0" err="1"/>
              <a:t>sha</a:t>
            </a:r>
            <a:r>
              <a:rPr lang="en-AU" sz="4800" dirty="0"/>
              <a:t> </a:t>
            </a:r>
            <a:r>
              <a:rPr lang="en-AU" sz="4800" dirty="0" err="1"/>
              <a:t>sha</a:t>
            </a:r>
            <a:br>
              <a:rPr lang="en-AU" sz="4800" dirty="0"/>
            </a:br>
            <a:r>
              <a:rPr lang="en-AU" sz="4800" dirty="0"/>
              <a:t>We got to live together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9841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dirty="0"/>
              <a:t>There is a yellow one that won't</a:t>
            </a:r>
            <a:br>
              <a:rPr lang="en-AU" sz="4000" dirty="0"/>
            </a:br>
            <a:r>
              <a:rPr lang="en-AU" sz="4000" dirty="0"/>
              <a:t>Accept the black one</a:t>
            </a:r>
            <a:br>
              <a:rPr lang="en-AU" sz="4000" dirty="0"/>
            </a:br>
            <a:r>
              <a:rPr lang="en-AU" sz="4000" dirty="0"/>
              <a:t>That won't accept the red one</a:t>
            </a:r>
            <a:br>
              <a:rPr lang="en-AU" sz="4000" dirty="0"/>
            </a:br>
            <a:r>
              <a:rPr lang="en-AU" sz="4000" dirty="0"/>
              <a:t>That won't accept the white one</a:t>
            </a:r>
          </a:p>
        </p:txBody>
      </p:sp>
    </p:spTree>
    <p:extLst>
      <p:ext uri="{BB962C8B-B14F-4D97-AF65-F5344CB8AC3E}">
        <p14:creationId xmlns:p14="http://schemas.microsoft.com/office/powerpoint/2010/main" val="3830716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6929A-2B49-7749-ABE0-C96843C46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dirty="0"/>
              <a:t>Different strokes for different folks</a:t>
            </a:r>
            <a:br>
              <a:rPr lang="en-AU" sz="4000" dirty="0"/>
            </a:br>
            <a:r>
              <a:rPr lang="en-AU" sz="4000" dirty="0"/>
              <a:t>And so on and so on and</a:t>
            </a:r>
            <a:br>
              <a:rPr lang="en-AU" sz="4000" dirty="0"/>
            </a:br>
            <a:r>
              <a:rPr lang="en-AU" sz="4000" dirty="0" err="1"/>
              <a:t>Scooby</a:t>
            </a:r>
            <a:r>
              <a:rPr lang="en-AU" sz="4000" dirty="0"/>
              <a:t> dooby dooby</a:t>
            </a:r>
            <a:br>
              <a:rPr lang="en-AU" sz="4000" dirty="0"/>
            </a:br>
            <a:r>
              <a:rPr lang="en-AU" sz="4000" dirty="0"/>
              <a:t>Ooh </a:t>
            </a:r>
            <a:r>
              <a:rPr lang="en-AU" sz="4000" dirty="0" err="1"/>
              <a:t>sha</a:t>
            </a:r>
            <a:r>
              <a:rPr lang="en-AU" sz="4000" dirty="0"/>
              <a:t> </a:t>
            </a:r>
            <a:r>
              <a:rPr lang="en-AU" sz="4000" dirty="0" err="1"/>
              <a:t>sha</a:t>
            </a:r>
            <a:endParaRPr lang="en-AU" sz="4000" dirty="0"/>
          </a:p>
          <a:p>
            <a:pPr marL="0" indent="0">
              <a:buNone/>
            </a:pPr>
            <a:br>
              <a:rPr lang="en-AU" sz="4000" dirty="0"/>
            </a:br>
            <a:r>
              <a:rPr lang="en-AU" sz="4000" dirty="0"/>
              <a:t>I am everyday people</a:t>
            </a:r>
          </a:p>
        </p:txBody>
      </p:sp>
    </p:spTree>
    <p:extLst>
      <p:ext uri="{BB962C8B-B14F-4D97-AF65-F5344CB8AC3E}">
        <p14:creationId xmlns:p14="http://schemas.microsoft.com/office/powerpoint/2010/main" val="95762816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617</TotalTime>
  <Words>55</Words>
  <Application>Microsoft Macintosh PowerPoint</Application>
  <PresentationFormat>Widescreen</PresentationFormat>
  <Paragraphs>13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Trebuchet MS</vt:lpstr>
      <vt:lpstr>Berlin</vt:lpstr>
      <vt:lpstr>Everyday People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Everyday People</dc:title>
  <dc:creator>GAUNT Jennifer [Success Primary School]</dc:creator>
  <cp:lastModifiedBy>GAUNT Jennifer [Success Primary School]</cp:lastModifiedBy>
  <cp:revision>16</cp:revision>
  <dcterms:created xsi:type="dcterms:W3CDTF">2021-02-16T05:52:25Z</dcterms:created>
  <dcterms:modified xsi:type="dcterms:W3CDTF">2021-02-22T07:01:15Z</dcterms:modified>
</cp:coreProperties>
</file>